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232343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US" spc="-60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Amankumar</a:t>
            </a:r>
            <a:r>
              <a:rPr lang="en-US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 Pundhir</a:t>
            </a:r>
            <a:r>
              <a:rPr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0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8/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03</a:t>
            </a:r>
            <a:r>
              <a:rPr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US" sz="1800" spc="114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1687" y="1842198"/>
            <a:ext cx="10588625" cy="429925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 dirty="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 dirty="0"/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2494</Words>
  <Application>Microsoft Office PowerPoint</Application>
  <PresentationFormat>Widescreen</PresentationFormat>
  <Paragraphs>302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Aman Pundhir</cp:lastModifiedBy>
  <cp:revision>2</cp:revision>
  <dcterms:created xsi:type="dcterms:W3CDTF">2024-03-08T10:41:02Z</dcterms:created>
  <dcterms:modified xsi:type="dcterms:W3CDTF">2024-03-08T10:55:54Z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2024-03-08T00:00:00Z</vt:filetime>
  </property>
</Properties>
</file>